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8" r:id="rId2"/>
    <p:sldId id="259" r:id="rId3"/>
    <p:sldId id="256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68" r:id="rId14"/>
    <p:sldId id="269" r:id="rId15"/>
    <p:sldId id="257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7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6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646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989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907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98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284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907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16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06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106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780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621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172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1786210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Курагинский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детский сад №15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700808"/>
            <a:ext cx="8075240" cy="4425355"/>
          </a:xfrm>
        </p:spPr>
        <p:txBody>
          <a:bodyPr>
            <a:normAutofit fontScale="92500"/>
          </a:bodyPr>
          <a:lstStyle/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Тканевый конструктор</a:t>
            </a:r>
            <a:b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«Шифоновая радуга»</a:t>
            </a:r>
            <a:b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 первой младшей группе </a:t>
            </a:r>
            <a:r>
              <a:rPr lang="ru-RU" sz="3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«Птенчики»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Составила: воспитатель Петрашова Лидия Николаевна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конструктор\20210304_1617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55839" cy="67168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конструктор\20210304_1627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-1513416"/>
            <a:ext cx="7056784" cy="9409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онструктор\20210304_1626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-1225384"/>
            <a:ext cx="7488832" cy="99851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конструктор\20210304_1649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-1609426"/>
            <a:ext cx="7416824" cy="9889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конструктор\20210304_165005(0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-1225384"/>
            <a:ext cx="7488832" cy="99851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20210119_1624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018" y="0"/>
            <a:ext cx="9169018" cy="6876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Новая папка (5)\IMG-c61735921d05d68f3aa93f1ea0d7f99d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55576" y="-1373022"/>
            <a:ext cx="7776864" cy="103691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овая папка (3)\20201126_1546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74991" y="1600200"/>
            <a:ext cx="339401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«Букет для мамы»</a:t>
            </a:r>
            <a:endParaRPr lang="ru-RU" dirty="0"/>
          </a:p>
        </p:txBody>
      </p:sp>
      <p:pic>
        <p:nvPicPr>
          <p:cNvPr id="2050" name="Picture 2" descr="C:\Users\user\Desktop\Новая папка (3)\20201126_1556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74244" y="1600200"/>
            <a:ext cx="3395511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«Рисование полосками»</a:t>
            </a:r>
            <a:endParaRPr lang="ru-RU" dirty="0"/>
          </a:p>
        </p:txBody>
      </p:sp>
      <p:pic>
        <p:nvPicPr>
          <p:cNvPr id="3074" name="Picture 2" descr="C:\Users\user\Desktop\Новая папка (4)\IMG-75e5ccdd47b215a196a8e080cd6665a4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330656"/>
            <a:ext cx="4145508" cy="5527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Образовательные задачи: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96752"/>
            <a:ext cx="8964488" cy="5661248"/>
          </a:xfrm>
        </p:spPr>
        <p:txBody>
          <a:bodyPr>
            <a:normAutofit fontScale="40000" lnSpcReduction="20000"/>
          </a:bodyPr>
          <a:lstStyle/>
          <a:p>
            <a:pPr lvl="0"/>
            <a:r>
              <a:rPr lang="ru-RU" sz="6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Развитие «ручной умелости» детей с помощью различных манипуляций с тканью (жгутики, трубочки, прямые, узелки, треугольники и т.д.);</a:t>
            </a:r>
          </a:p>
          <a:p>
            <a:pPr lvl="0"/>
            <a:r>
              <a:rPr lang="ru-RU" sz="6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Развитие творческого воображения (в кусочке ткани увидеть образ);</a:t>
            </a:r>
          </a:p>
          <a:p>
            <a:pPr lvl="0"/>
            <a:r>
              <a:rPr lang="ru-RU" sz="6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Освоение способов конструирования (создать целое из элементов и осмыслить, что получилось);</a:t>
            </a:r>
          </a:p>
          <a:p>
            <a:pPr lvl="0"/>
            <a:r>
              <a:rPr lang="ru-RU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эстетических чувств, оценок (красиво, нравится, легко, </a:t>
            </a:r>
            <a:r>
              <a:rPr lang="ru-RU" sz="6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возщдушно</a:t>
            </a:r>
            <a:r>
              <a:rPr lang="ru-RU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lvl="0"/>
            <a:r>
              <a:rPr lang="ru-RU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Развитие восприятия цвета и исследование сочетаний цветов (ребёнок пробует, экспериментирует, накапливает опыт);</a:t>
            </a:r>
          </a:p>
          <a:p>
            <a:pPr lvl="0"/>
            <a:r>
              <a:rPr lang="ru-RU" sz="6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Получение опыта совместной деятельности с другими детьми и взрослыми.</a:t>
            </a:r>
          </a:p>
          <a:p>
            <a:pPr>
              <a:buNone/>
            </a:pP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«Рисование кругами»</a:t>
            </a:r>
            <a:endParaRPr lang="ru-RU" dirty="0"/>
          </a:p>
        </p:txBody>
      </p:sp>
      <p:pic>
        <p:nvPicPr>
          <p:cNvPr id="4" name="Picture 2" descr="C:\Users\user\Desktop\Новая папка (4)\IMG-5d6f5204ef6e189d1db2d8e114d1ef0b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«Рисование кляксами»</a:t>
            </a:r>
            <a:endParaRPr lang="ru-RU" dirty="0"/>
          </a:p>
        </p:txBody>
      </p:sp>
      <p:pic>
        <p:nvPicPr>
          <p:cNvPr id="4" name="Picture 2" descr="C:\Users\user\Desktop\Новая папка (4)\IMG-117bfbe9341d68980332414dd2553b2e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412776"/>
            <a:ext cx="5297636" cy="70635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Новая папка (4)\IMG-a6a6542bab4b38744c3afc0e65ed6739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200249" y="-1200249"/>
            <a:ext cx="6743501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depositphotos_141883198-stock-photo-happy-children-playing-outdoor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60648"/>
            <a:ext cx="8686800" cy="586551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Желаю всем успехов,</a:t>
            </a:r>
            <a:b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Пусть везет во всем, всегда,</a:t>
            </a:r>
            <a:b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Труд пусть будет не напрасен,</a:t>
            </a:r>
            <a:b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Радует вас результат.</a:t>
            </a:r>
            <a:endParaRPr lang="ru-RU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"/>
            <a:ext cx="7920880" cy="134076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Разнообразие  тканевых  лоскутков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Новая папка (3)\20201128_1256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569" y="1268760"/>
            <a:ext cx="7911203" cy="4941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95536" y="260648"/>
            <a:ext cx="7571184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Центр ИЗО деятельности, сюжетно-ролевой игры «Семья»</a:t>
            </a:r>
            <a:endParaRPr lang="ru-RU" dirty="0"/>
          </a:p>
        </p:txBody>
      </p:sp>
      <p:pic>
        <p:nvPicPr>
          <p:cNvPr id="2050" name="Picture 2" descr="C:\Users\user\Desktop\конструктор\20210304_1551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48064" y="1340768"/>
            <a:ext cx="3396063" cy="4525962"/>
          </a:xfrm>
        </p:spPr>
      </p:pic>
      <p:pic>
        <p:nvPicPr>
          <p:cNvPr id="7" name="Picture 2" descr="C:\Users\user\Desktop\конструктор\20210304_1549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4166770" cy="34788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конструктор\20210304_1557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2755"/>
            <a:ext cx="6480720" cy="75848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конструктор\20210304_1601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-189805" y="188640"/>
            <a:ext cx="9333805" cy="7000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конструктор\20210304_1601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конструктор\20210304_1605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3857" cy="68428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конструктор\20210304_1616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357" y="0"/>
            <a:ext cx="9183357" cy="68875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394</TotalTime>
  <Words>59</Words>
  <Application>Microsoft Office PowerPoint</Application>
  <PresentationFormat>Экран (4:3)</PresentationFormat>
  <Paragraphs>21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 МБДОУ Курагинский детский сад №15</vt:lpstr>
      <vt:lpstr>Образовательные задачи:</vt:lpstr>
      <vt:lpstr>Разнообразие  тканевых  лоскутков</vt:lpstr>
      <vt:lpstr>Центр ИЗО деятельности, сюжетно-ролевой игры «Семья»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«Букет для мамы»</vt:lpstr>
      <vt:lpstr>«Рисование полосками»</vt:lpstr>
      <vt:lpstr>«Рисование кругами»</vt:lpstr>
      <vt:lpstr>«Рисование кляксами»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МБДОУ Курагинский детский сад №15</dc:title>
  <dc:creator>user</dc:creator>
  <cp:lastModifiedBy>1137612</cp:lastModifiedBy>
  <cp:revision>6</cp:revision>
  <dcterms:created xsi:type="dcterms:W3CDTF">2021-02-28T05:30:15Z</dcterms:created>
  <dcterms:modified xsi:type="dcterms:W3CDTF">2021-03-18T07:09:03Z</dcterms:modified>
</cp:coreProperties>
</file>